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85" r:id="rId3"/>
    <p:sldId id="288" r:id="rId4"/>
    <p:sldId id="281" r:id="rId5"/>
    <p:sldId id="286" r:id="rId6"/>
    <p:sldId id="28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21" autoAdjust="0"/>
  </p:normalViewPr>
  <p:slideViewPr>
    <p:cSldViewPr>
      <p:cViewPr varScale="1">
        <p:scale>
          <a:sx n="80" d="100"/>
          <a:sy n="80" d="100"/>
        </p:scale>
        <p:origin x="8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99FA-E4F1-45C1-93B3-2D8068059E33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26617-8D19-457A-B718-AD9791937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26617-8D19-457A-B718-AD97919375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35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0038"/>
              </p:ext>
            </p:extLst>
          </p:nvPr>
        </p:nvGraphicFramePr>
        <p:xfrm>
          <a:off x="0" y="0"/>
          <a:ext cx="4860032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860032" cy="666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71571"/>
              </p:ext>
            </p:extLst>
          </p:nvPr>
        </p:nvGraphicFramePr>
        <p:xfrm>
          <a:off x="4841448" y="-315416"/>
          <a:ext cx="4555087" cy="717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5" imgW="5667480" imgH="8020080" progId="AcroExch.Document.DC">
                  <p:embed/>
                </p:oleObj>
              </mc:Choice>
              <mc:Fallback>
                <p:oleObj name="Acrobat Document" r:id="rId5" imgW="5667480" imgH="8020080" progId="AcroExch.Document.DC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448" y="-315416"/>
                        <a:ext cx="4555087" cy="7173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95432"/>
              </p:ext>
            </p:extLst>
          </p:nvPr>
        </p:nvGraphicFramePr>
        <p:xfrm>
          <a:off x="5004048" y="0"/>
          <a:ext cx="424847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crobat Document" r:id="rId7" imgW="5667037" imgH="8019948" progId="AcroExch.Document.DC">
                  <p:embed/>
                </p:oleObj>
              </mc:Choice>
              <mc:Fallback>
                <p:oleObj name="Acrobat Document" r:id="rId7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048" y="0"/>
                        <a:ext cx="424847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40702"/>
              </p:ext>
            </p:extLst>
          </p:nvPr>
        </p:nvGraphicFramePr>
        <p:xfrm>
          <a:off x="4572000" y="-136231"/>
          <a:ext cx="4752527" cy="70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-136231"/>
                        <a:ext cx="4752527" cy="70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76523"/>
              </p:ext>
            </p:extLst>
          </p:nvPr>
        </p:nvGraphicFramePr>
        <p:xfrm>
          <a:off x="-180528" y="-243408"/>
          <a:ext cx="4896544" cy="734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80528" y="-243408"/>
                        <a:ext cx="4896544" cy="734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3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47112"/>
              </p:ext>
            </p:extLst>
          </p:nvPr>
        </p:nvGraphicFramePr>
        <p:xfrm>
          <a:off x="1691680" y="0"/>
          <a:ext cx="4680520" cy="677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0"/>
                        <a:ext cx="4680520" cy="6778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5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0"/>
            <a:ext cx="6732240" cy="6858000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27228"/>
              </p:ext>
            </p:extLst>
          </p:nvPr>
        </p:nvGraphicFramePr>
        <p:xfrm>
          <a:off x="0" y="0"/>
          <a:ext cx="4314825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Acrobat Document" r:id="rId3" imgW="4314482" imgH="6343485" progId="AcroExch.Document.DC">
                  <p:embed/>
                </p:oleObj>
              </mc:Choice>
              <mc:Fallback>
                <p:oleObj name="Acrobat Document" r:id="rId3" imgW="4314482" imgH="63434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314825" cy="634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82606"/>
              </p:ext>
            </p:extLst>
          </p:nvPr>
        </p:nvGraphicFramePr>
        <p:xfrm>
          <a:off x="4319809" y="32828"/>
          <a:ext cx="4860032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Acrobat Document" r:id="rId5" imgW="4314482" imgH="6343485" progId="AcroExch.Document.DC">
                  <p:embed/>
                </p:oleObj>
              </mc:Choice>
              <mc:Fallback>
                <p:oleObj name="Acrobat Document" r:id="rId5" imgW="4314482" imgH="63434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9809" y="32828"/>
                        <a:ext cx="4860032" cy="634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90527"/>
              </p:ext>
            </p:extLst>
          </p:nvPr>
        </p:nvGraphicFramePr>
        <p:xfrm>
          <a:off x="1979712" y="36396"/>
          <a:ext cx="4821303" cy="682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Acrobat Document" r:id="rId3" imgW="5667334" imgH="8019987" progId="Acrobat.Document.DC">
                  <p:embed/>
                </p:oleObj>
              </mc:Choice>
              <mc:Fallback>
                <p:oleObj name="Acrobat Document" r:id="rId3" imgW="5667334" imgH="801998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6396"/>
                        <a:ext cx="4821303" cy="682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7" y="-171400"/>
            <a:ext cx="9372533" cy="7029400"/>
          </a:xfrm>
        </p:spPr>
      </p:pic>
    </p:spTree>
    <p:extLst>
      <p:ext uri="{BB962C8B-B14F-4D97-AF65-F5344CB8AC3E}">
        <p14:creationId xmlns:p14="http://schemas.microsoft.com/office/powerpoint/2010/main" val="9519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</Words>
  <Application>Microsoft Office PowerPoint</Application>
  <PresentationFormat>Presentación en pantalla (4:3)</PresentationFormat>
  <Paragraphs>1</Paragraphs>
  <Slides>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Tema de Office</vt:lpstr>
      <vt:lpstr>Acrobat Document</vt:lpstr>
      <vt:lpstr>Adobe 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18</cp:revision>
  <dcterms:created xsi:type="dcterms:W3CDTF">2021-12-06T18:44:19Z</dcterms:created>
  <dcterms:modified xsi:type="dcterms:W3CDTF">2021-12-14T09:03:48Z</dcterms:modified>
</cp:coreProperties>
</file>